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314" r:id="rId1"/>
  </p:sldMasterIdLst>
  <p:notesMasterIdLst>
    <p:notesMasterId r:id="rId3"/>
  </p:notesMasterIdLst>
  <p:sldIdLst>
    <p:sldId id="260" r:id="rId2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64" y="-4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3550A-6895-49A5-A5C4-E6BFEEDD8B75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9419C-3765-4336-99D8-460F1AAD0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71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9419C-3765-4336-99D8-460F1AAD0C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2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24.04.2023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group/7000000146399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04663" y="1208584"/>
            <a:ext cx="5976665" cy="7992887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   в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 по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1200" dirty="0" smtClean="0"/>
              <a:t> «</a:t>
            </a:r>
            <a:r>
              <a:rPr lang="ru-RU" sz="1200" dirty="0"/>
              <a:t>о внедрении </a:t>
            </a:r>
            <a:r>
              <a:rPr lang="ru-RU" sz="1200" dirty="0"/>
              <a:t>с 01.01.2023 института </a:t>
            </a:r>
            <a:r>
              <a:rPr lang="ru-RU" sz="1200" dirty="0"/>
              <a:t>Единого налогового счета»</a:t>
            </a:r>
            <a:br>
              <a:rPr lang="ru-RU" sz="1200" dirty="0"/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проведения: г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-Сале, ул. 50 лет Ямалу, д.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15:00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№5 по ЯНАО по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/>
              <a:t>ЕНС: </a:t>
            </a:r>
            <a:r>
              <a:rPr lang="ru-RU" sz="1200" dirty="0" smtClean="0"/>
              <a:t>Преимущества </a:t>
            </a:r>
            <a:r>
              <a:rPr lang="ru-RU" sz="1200" dirty="0"/>
              <a:t>и порядок применения. Порядок заполнения Уведомления об исчисленных суммах </a:t>
            </a:r>
            <a:r>
              <a:rPr lang="ru-RU" sz="1200" dirty="0" smtClean="0"/>
              <a:t>налогов, </a:t>
            </a:r>
            <a:r>
              <a:rPr lang="ru-RU" sz="1200" dirty="0"/>
              <a:t>Срок подачи Уведомления и сроки </a:t>
            </a:r>
            <a:r>
              <a:rPr lang="ru-RU" sz="1200" dirty="0" smtClean="0"/>
              <a:t>уплаты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/>
              <a:t>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https://t.me/FNSYNAO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en-US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14:30</a:t>
            </a:r>
            <a:b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УФНС России по Ямало-Ненецкому автономному   округу   по теме: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ЕНС: актуальные вопросы применения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en-US" sz="1200" dirty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https://vk.com/severpress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28апреля 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инар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 по теме: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/>
              <a:t>Сальдо </a:t>
            </a:r>
            <a:r>
              <a:rPr lang="ru-RU" sz="1200" dirty="0" err="1" smtClean="0"/>
              <a:t>енс</a:t>
            </a:r>
            <a:r>
              <a:rPr lang="ru-RU" sz="1200" dirty="0" smtClean="0"/>
              <a:t>. Резервирование платежей. Порядок заполнения и представления уведомления об исчисленных суммах налогов, сборов, страховых взносов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г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Салехард, </a:t>
            </a: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Ул.Губкина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д.6-а;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г.Лабытнанги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ул.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Гагарина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22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/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strike="sngStrik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strike="sngStrik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50-15-49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https://ok.ru/group/70000001463990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</a:t>
            </a:r>
            <a:endParaRPr lang="ru-RU" sz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412775" y="488503"/>
            <a:ext cx="5331822" cy="96575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неделю</a:t>
            </a: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7257256"/>
            <a:ext cx="1006139" cy="9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8900-00-696\Desktop\Старый рабочий стол\ФОТО\PHOTO-2021-11-17-16-45-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80" y="323849"/>
            <a:ext cx="1073870" cy="10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1482</TotalTime>
  <Words>5</Words>
  <Application>Microsoft Office PowerPoint</Application>
  <PresentationFormat>Лист A4 (210x297 мм)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 26 апреля    в  15:00 Семинар МИФНС России №3 по ЯНАО  по теме «о внедрении с 01.01.2023 института Единого налогового счета» Место проведения: г. Тарко-Сале, ул. 50 лет Ямалу, д. 7  27 апреля   в  15:00 Вебинар МИФНС России №5 по ЯНАО по теме: «ЕНС: Преимущества и порядок применения. Порядок заполнения Уведомления об исчисленных суммах налогов, Срок подачи Уведомления и сроки уплаты»  Ссылка для подключения: https://t.me/FNSYNAO  28 апреля    в  14:30           Вебинар  УФНС России по Ямало-Ненецкому автономному   округу   по теме: «ЕНС: актуальные вопросы применения»  Ссылка для подключения: https://vk.com/severpress   28апреля    в  15:00  семинар МИФНС России №1 по ЯНАО  по теме: «Сальдо енс. Резервирование платежей. Порядок заполнения и представления уведомления об исчисленных суммах налогов, сборов, страховых взносов» Место проведения:       г. Салехард, Ул.Губкина, д.6-а;  г.Лабытнанги, ул. Гагарина д. 22        Контактные телефоны по вопросам ЕНС: УФНС России по ЯНАО (г. Салехард): 8(34922) 3-78-39, 3-78-21, 3-77-98 МИФНС России  № 1 по ЯНАО (г. Салехард): 8(34922) 2-57-40, 2-57-23 МИФНС России  № 2 по ЯНАО (г. Новый Уренгой): 8(3494) 24-82-25, 24-82-34 МИФНС России №3 по ЯНАО (г. Тарко-Сале): 8(34997) 2-45-91 МИФНС России № 4 по ЯНАО (г. Надым): 8(3499)50-15-17, 50-15-65, 50-15-49 МИФНС России № 5 по ЯНАО (г. Ноябрьск): 8(3496) 36-59-28, 36-59-46  Контактная информация:  сайт: www.nalog.ru мы в соцсетях: https://vk.com/club217972703    https://ok.ru/group/70000001463990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231</cp:revision>
  <cp:lastPrinted>2023-03-24T03:51:23Z</cp:lastPrinted>
  <dcterms:created xsi:type="dcterms:W3CDTF">2020-04-10T13:09:37Z</dcterms:created>
  <dcterms:modified xsi:type="dcterms:W3CDTF">2023-04-24T08:40:51Z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